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4"/>
  </p:notesMasterIdLst>
  <p:sldIdLst>
    <p:sldId id="256" r:id="rId3"/>
    <p:sldId id="257" r:id="rId4"/>
    <p:sldId id="258" r:id="rId5"/>
    <p:sldId id="259" r:id="rId6"/>
    <p:sldId id="260" r:id="rId7"/>
    <p:sldId id="261" r:id="rId8"/>
    <p:sldId id="262" r:id="rId9"/>
    <p:sldId id="263" r:id="rId10"/>
    <p:sldId id="274" r:id="rId11"/>
    <p:sldId id="268" r:id="rId12"/>
    <p:sldId id="269" r:id="rId13"/>
    <p:sldId id="270" r:id="rId14"/>
    <p:sldId id="271" r:id="rId15"/>
    <p:sldId id="272" r:id="rId16"/>
    <p:sldId id="273" r:id="rId17"/>
    <p:sldId id="275" r:id="rId18"/>
    <p:sldId id="264" r:id="rId19"/>
    <p:sldId id="265" r:id="rId20"/>
    <p:sldId id="266" r:id="rId21"/>
    <p:sldId id="267" r:id="rId22"/>
    <p:sldId id="276"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0"/>
    <p:restoredTop sz="93844"/>
  </p:normalViewPr>
  <p:slideViewPr>
    <p:cSldViewPr snapToGrid="0">
      <p:cViewPr varScale="1">
        <p:scale>
          <a:sx n="144" d="100"/>
          <a:sy n="144" d="100"/>
        </p:scale>
        <p:origin x="47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8aa468047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88aa468047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8aa468047_2_1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88aa468047_2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8aa468047_2_1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88aa468047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8aa468047_2_1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88aa468047_2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8aa468047_2_1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88aa468047_2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8aa468047_2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88aa468047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8aa468047_2_12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88aa468047_2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8aa468047_2_1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88aa468047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8aa468047_2_1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88aa468047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8aa468047_2_1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88aa468047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8aa468047_2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88aa468047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84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8aa468047_2_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88aa468047_2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8aa468047_2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88aa468047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8aa468047_2_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88aa468047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8aa468047_2_1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88aa468047_2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8aa468047_2_1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88aa468047_2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8aa468047_2_11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88aa468047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8aa468047_2_12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88aa468047_2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8aa468047_2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88aa468047_2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a:off x="1143000" y="841772"/>
            <a:ext cx="6858000" cy="72949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3000"/>
              <a:buFont typeface="Calibri"/>
              <a:buNone/>
            </a:pPr>
            <a:r>
              <a:rPr lang="en" sz="2800" dirty="0"/>
              <a:t>GOOGLE MEET PRESENTATIONS</a:t>
            </a:r>
            <a:endParaRPr sz="2800" dirty="0"/>
          </a:p>
        </p:txBody>
      </p:sp>
      <p:sp>
        <p:nvSpPr>
          <p:cNvPr id="130" name="Google Shape;130;p25"/>
          <p:cNvSpPr txBox="1">
            <a:spLocks noGrp="1"/>
          </p:cNvSpPr>
          <p:nvPr>
            <p:ph type="subTitle" idx="1"/>
          </p:nvPr>
        </p:nvSpPr>
        <p:spPr>
          <a:xfrm>
            <a:off x="1143000" y="2074762"/>
            <a:ext cx="6858000" cy="1868588"/>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r>
              <a:rPr lang="en" sz="2000" dirty="0"/>
              <a:t>Giving a presentation using:</a:t>
            </a:r>
            <a:endParaRPr sz="2000" dirty="0"/>
          </a:p>
          <a:p>
            <a:pPr marL="0" lvl="0" indent="0" algn="ctr" rtl="0">
              <a:lnSpc>
                <a:spcPct val="90000"/>
              </a:lnSpc>
              <a:spcBef>
                <a:spcPts val="800"/>
              </a:spcBef>
              <a:spcAft>
                <a:spcPts val="0"/>
              </a:spcAft>
              <a:buClr>
                <a:schemeClr val="dk1"/>
              </a:buClr>
              <a:buSzPts val="1800"/>
              <a:buNone/>
            </a:pPr>
            <a:r>
              <a:rPr lang="en" sz="2000" dirty="0"/>
              <a:t>Chrome</a:t>
            </a:r>
            <a:endParaRPr sz="2000" dirty="0"/>
          </a:p>
          <a:p>
            <a:pPr marL="0" lvl="0" indent="0" algn="ctr" rtl="0">
              <a:lnSpc>
                <a:spcPct val="90000"/>
              </a:lnSpc>
              <a:spcBef>
                <a:spcPts val="800"/>
              </a:spcBef>
              <a:spcAft>
                <a:spcPts val="0"/>
              </a:spcAft>
              <a:buClr>
                <a:schemeClr val="dk1"/>
              </a:buClr>
              <a:buSzPts val="1800"/>
              <a:buNone/>
            </a:pPr>
            <a:r>
              <a:rPr lang="en" sz="2000" dirty="0"/>
              <a:t>or</a:t>
            </a:r>
            <a:endParaRPr sz="2000" dirty="0"/>
          </a:p>
          <a:p>
            <a:pPr marL="0" lvl="0" indent="0" algn="ctr" rtl="0">
              <a:lnSpc>
                <a:spcPct val="90000"/>
              </a:lnSpc>
              <a:spcBef>
                <a:spcPts val="800"/>
              </a:spcBef>
              <a:spcAft>
                <a:spcPts val="0"/>
              </a:spcAft>
              <a:buClr>
                <a:schemeClr val="dk1"/>
              </a:buClr>
              <a:buSzPts val="1800"/>
              <a:buNone/>
            </a:pPr>
            <a:r>
              <a:rPr lang="en" sz="2000" dirty="0"/>
              <a:t>Firefox </a:t>
            </a:r>
            <a:endParaRPr sz="2000" dirty="0"/>
          </a:p>
          <a:p>
            <a:pPr marL="0" lvl="0" indent="0" algn="ctr" rtl="0">
              <a:lnSpc>
                <a:spcPct val="90000"/>
              </a:lnSpc>
              <a:spcBef>
                <a:spcPts val="800"/>
              </a:spcBef>
              <a:spcAft>
                <a:spcPts val="0"/>
              </a:spcAft>
              <a:buClr>
                <a:schemeClr val="dk1"/>
              </a:buClr>
              <a:buSzPts val="1800"/>
              <a:buNone/>
            </a:pPr>
            <a:endParaRPr sz="1100" dirty="0"/>
          </a:p>
        </p:txBody>
      </p:sp>
      <p:sp>
        <p:nvSpPr>
          <p:cNvPr id="131" name="Google Shape;131;p25"/>
          <p:cNvSpPr txBox="1"/>
          <p:nvPr/>
        </p:nvSpPr>
        <p:spPr>
          <a:xfrm>
            <a:off x="953700" y="2539600"/>
            <a:ext cx="61722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6AA84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628650" y="273845"/>
            <a:ext cx="7886700" cy="624228"/>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b="1" dirty="0"/>
              <a:t>FIREFOX DIRECTIONS FOR PRESENTING A STREAMING VIDEO OR INTERNET SITE.</a:t>
            </a:r>
            <a:br>
              <a:rPr lang="en" sz="1400" dirty="0"/>
            </a:br>
            <a:r>
              <a:rPr lang="en" sz="1400" dirty="0"/>
              <a:t> In </a:t>
            </a:r>
            <a:r>
              <a:rPr lang="en" sz="1400" b="1" dirty="0">
                <a:solidFill>
                  <a:schemeClr val="tx1"/>
                </a:solidFill>
              </a:rPr>
              <a:t>Firefox, </a:t>
            </a:r>
            <a:r>
              <a:rPr lang="en" sz="1400" dirty="0"/>
              <a:t>you will have only two choices in </a:t>
            </a:r>
            <a:r>
              <a:rPr lang="en" sz="1400" b="1" dirty="0"/>
              <a:t>PRESENT NOW.  </a:t>
            </a:r>
            <a:br>
              <a:rPr lang="en" sz="1400" b="1" dirty="0"/>
            </a:br>
            <a:r>
              <a:rPr lang="en" sz="1400" b="1" dirty="0"/>
              <a:t> </a:t>
            </a:r>
            <a:r>
              <a:rPr lang="en" sz="1400" dirty="0"/>
              <a:t>Click on </a:t>
            </a:r>
            <a:r>
              <a:rPr lang="en" sz="1400" b="1" dirty="0"/>
              <a:t>A WINDOW.</a:t>
            </a:r>
            <a:endParaRPr sz="1400" dirty="0"/>
          </a:p>
        </p:txBody>
      </p:sp>
      <p:sp>
        <p:nvSpPr>
          <p:cNvPr id="232" name="Google Shape;232;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10</a:t>
            </a:fld>
            <a:endParaRPr sz="1100"/>
          </a:p>
        </p:txBody>
      </p:sp>
      <p:sp>
        <p:nvSpPr>
          <p:cNvPr id="2" name="Text Placeholder 1">
            <a:extLst>
              <a:ext uri="{FF2B5EF4-FFF2-40B4-BE49-F238E27FC236}">
                <a16:creationId xmlns:a16="http://schemas.microsoft.com/office/drawing/2014/main" id="{A9680E0B-1B68-4840-8B3E-EB06A65275FC}"/>
              </a:ext>
            </a:extLst>
          </p:cNvPr>
          <p:cNvSpPr>
            <a:spLocks noGrp="1"/>
          </p:cNvSpPr>
          <p:nvPr>
            <p:ph type="body" idx="1"/>
          </p:nvPr>
        </p:nvSpPr>
        <p:spPr>
          <a:xfrm>
            <a:off x="1291855" y="898073"/>
            <a:ext cx="6560290" cy="4225056"/>
          </a:xfrm>
        </p:spPr>
        <p:txBody>
          <a:bodyPr/>
          <a:lstStyle/>
          <a:p>
            <a:endParaRPr lang="en-US" dirty="0"/>
          </a:p>
        </p:txBody>
      </p:sp>
      <p:pic>
        <p:nvPicPr>
          <p:cNvPr id="4" name="Picture 3">
            <a:extLst>
              <a:ext uri="{FF2B5EF4-FFF2-40B4-BE49-F238E27FC236}">
                <a16:creationId xmlns:a16="http://schemas.microsoft.com/office/drawing/2014/main" id="{FE458240-3787-5B44-B055-CBB3F78839C7}"/>
              </a:ext>
            </a:extLst>
          </p:cNvPr>
          <p:cNvPicPr>
            <a:picLocks noChangeAspect="1"/>
          </p:cNvPicPr>
          <p:nvPr/>
        </p:nvPicPr>
        <p:blipFill>
          <a:blip r:embed="rId3"/>
          <a:stretch>
            <a:fillRect/>
          </a:stretch>
        </p:blipFill>
        <p:spPr>
          <a:xfrm>
            <a:off x="1291856" y="918444"/>
            <a:ext cx="6560289" cy="42250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500"/>
              <a:buFont typeface="Calibri"/>
              <a:buNone/>
            </a:pPr>
            <a:r>
              <a:rPr lang="en" sz="1500" dirty="0"/>
              <a:t>Drop down Menu: click on the </a:t>
            </a:r>
            <a:r>
              <a:rPr lang="en" sz="1500" b="1" dirty="0"/>
              <a:t>Select window or screen.    </a:t>
            </a:r>
            <a:endParaRPr sz="1100" dirty="0">
              <a:highlight>
                <a:srgbClr val="FFF2CC"/>
              </a:highlight>
            </a:endParaRPr>
          </a:p>
        </p:txBody>
      </p:sp>
      <p:pic>
        <p:nvPicPr>
          <p:cNvPr id="238" name="Google Shape;238;p38"/>
          <p:cNvPicPr preferRelativeResize="0">
            <a:picLocks noGrp="1"/>
          </p:cNvPicPr>
          <p:nvPr>
            <p:ph type="body" idx="1"/>
          </p:nvPr>
        </p:nvPicPr>
        <p:blipFill rotWithShape="1">
          <a:blip r:embed="rId3">
            <a:alphaModFix/>
          </a:blip>
          <a:srcRect/>
          <a:stretch/>
        </p:blipFill>
        <p:spPr>
          <a:xfrm>
            <a:off x="1400515" y="1035461"/>
            <a:ext cx="6342970" cy="3964357"/>
          </a:xfrm>
          <a:prstGeom prst="rect">
            <a:avLst/>
          </a:prstGeom>
          <a:noFill/>
          <a:ln>
            <a:noFill/>
          </a:ln>
        </p:spPr>
      </p:pic>
      <p:sp>
        <p:nvSpPr>
          <p:cNvPr id="239" name="Google Shape;239;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11</a:t>
            </a:fld>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628650" y="273844"/>
            <a:ext cx="7886700" cy="420121"/>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 sz="1400" dirty="0"/>
              <a:t> Click on </a:t>
            </a:r>
            <a:r>
              <a:rPr lang="en" sz="1400" b="1" dirty="0"/>
              <a:t>ENTIRE SCREEN.    </a:t>
            </a:r>
            <a:r>
              <a:rPr lang="en" sz="1400" dirty="0">
                <a:highlight>
                  <a:srgbClr val="FFF2CC"/>
                </a:highlight>
              </a:rPr>
              <a:t> </a:t>
            </a:r>
            <a:endParaRPr sz="1400" dirty="0">
              <a:highlight>
                <a:srgbClr val="FFF2CC"/>
              </a:highlight>
            </a:endParaRPr>
          </a:p>
        </p:txBody>
      </p:sp>
      <p:pic>
        <p:nvPicPr>
          <p:cNvPr id="245" name="Google Shape;245;p39"/>
          <p:cNvPicPr preferRelativeResize="0">
            <a:picLocks noGrp="1"/>
          </p:cNvPicPr>
          <p:nvPr>
            <p:ph type="body" idx="1"/>
          </p:nvPr>
        </p:nvPicPr>
        <p:blipFill rotWithShape="1">
          <a:blip r:embed="rId3">
            <a:alphaModFix/>
          </a:blip>
          <a:srcRect/>
          <a:stretch/>
        </p:blipFill>
        <p:spPr>
          <a:xfrm>
            <a:off x="1155111" y="865415"/>
            <a:ext cx="6568303" cy="4105190"/>
          </a:xfrm>
          <a:prstGeom prst="rect">
            <a:avLst/>
          </a:prstGeom>
          <a:noFill/>
          <a:ln>
            <a:noFill/>
          </a:ln>
        </p:spPr>
      </p:pic>
      <p:sp>
        <p:nvSpPr>
          <p:cNvPr id="246" name="Google Shape;246;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12</a:t>
            </a:fld>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a:xfrm>
            <a:off x="618718" y="47199"/>
            <a:ext cx="7886700" cy="891779"/>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 sz="1400" dirty="0"/>
              <a:t>1. Click </a:t>
            </a:r>
            <a:r>
              <a:rPr lang="en" sz="1400" b="1" dirty="0"/>
              <a:t>ALLOW.  </a:t>
            </a:r>
            <a:br>
              <a:rPr lang="en" sz="1400" b="1" dirty="0"/>
            </a:br>
            <a:r>
              <a:rPr lang="en" sz="1400" b="1" dirty="0"/>
              <a:t>2. </a:t>
            </a:r>
            <a:r>
              <a:rPr lang="en" sz="1400" dirty="0"/>
              <a:t>Then click on the tab you want to present.</a:t>
            </a:r>
            <a:endParaRPr sz="1100" dirty="0"/>
          </a:p>
        </p:txBody>
      </p:sp>
      <p:pic>
        <p:nvPicPr>
          <p:cNvPr id="252" name="Google Shape;252;p40"/>
          <p:cNvPicPr preferRelativeResize="0">
            <a:picLocks noGrp="1"/>
          </p:cNvPicPr>
          <p:nvPr>
            <p:ph type="body" idx="1"/>
          </p:nvPr>
        </p:nvPicPr>
        <p:blipFill rotWithShape="1">
          <a:blip r:embed="rId3">
            <a:alphaModFix/>
          </a:blip>
          <a:srcRect/>
          <a:stretch/>
        </p:blipFill>
        <p:spPr>
          <a:xfrm>
            <a:off x="1168172" y="1041371"/>
            <a:ext cx="6563405" cy="4102129"/>
          </a:xfrm>
          <a:prstGeom prst="rect">
            <a:avLst/>
          </a:prstGeom>
          <a:noFill/>
          <a:ln>
            <a:noFill/>
          </a:ln>
        </p:spPr>
      </p:pic>
      <p:sp>
        <p:nvSpPr>
          <p:cNvPr id="253" name="Google Shape;253;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13</a:t>
            </a:fld>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628650" y="273845"/>
            <a:ext cx="7886700" cy="852828"/>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 sz="1400" dirty="0"/>
              <a:t>Now you can show your streaming video to your participants. You will not see a small window of yourself, but you participants will be able to see you. </a:t>
            </a:r>
            <a:br>
              <a:rPr lang="en" sz="1400" dirty="0"/>
            </a:br>
            <a:br>
              <a:rPr lang="en" sz="1400" dirty="0"/>
            </a:br>
            <a:r>
              <a:rPr lang="en" sz="1400" dirty="0"/>
              <a:t> When you finish, close out your video and click on your google meet to return to your meeting.</a:t>
            </a:r>
            <a:endParaRPr sz="1100" dirty="0"/>
          </a:p>
        </p:txBody>
      </p:sp>
      <p:pic>
        <p:nvPicPr>
          <p:cNvPr id="259" name="Google Shape;259;p41"/>
          <p:cNvPicPr preferRelativeResize="0">
            <a:picLocks noGrp="1"/>
          </p:cNvPicPr>
          <p:nvPr>
            <p:ph type="body" idx="1"/>
          </p:nvPr>
        </p:nvPicPr>
        <p:blipFill rotWithShape="1">
          <a:blip r:embed="rId3">
            <a:alphaModFix/>
          </a:blip>
          <a:srcRect/>
          <a:stretch/>
        </p:blipFill>
        <p:spPr>
          <a:xfrm>
            <a:off x="1387928" y="1098454"/>
            <a:ext cx="6498772" cy="4045046"/>
          </a:xfrm>
          <a:prstGeom prst="rect">
            <a:avLst/>
          </a:prstGeom>
          <a:noFill/>
          <a:ln>
            <a:noFill/>
          </a:ln>
        </p:spPr>
      </p:pic>
      <p:sp>
        <p:nvSpPr>
          <p:cNvPr id="260" name="Google Shape;260;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14</a:t>
            </a:fld>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 sz="1400" dirty="0"/>
              <a:t>You will return to your original screen. </a:t>
            </a:r>
            <a:br>
              <a:rPr lang="en" sz="1400" dirty="0"/>
            </a:br>
            <a:r>
              <a:rPr lang="en" sz="1400" dirty="0"/>
              <a:t>Click on </a:t>
            </a:r>
            <a:r>
              <a:rPr lang="en" sz="1400" b="1" dirty="0"/>
              <a:t>STOP PRESENTING.</a:t>
            </a:r>
            <a:endParaRPr sz="1100" dirty="0"/>
          </a:p>
        </p:txBody>
      </p:sp>
      <p:pic>
        <p:nvPicPr>
          <p:cNvPr id="266" name="Google Shape;266;p42"/>
          <p:cNvPicPr preferRelativeResize="0">
            <a:picLocks noGrp="1"/>
          </p:cNvPicPr>
          <p:nvPr>
            <p:ph type="body" idx="1"/>
          </p:nvPr>
        </p:nvPicPr>
        <p:blipFill rotWithShape="1">
          <a:blip r:embed="rId3">
            <a:alphaModFix/>
          </a:blip>
          <a:srcRect/>
          <a:stretch/>
        </p:blipFill>
        <p:spPr>
          <a:xfrm>
            <a:off x="1478075" y="1173701"/>
            <a:ext cx="6187849" cy="3867406"/>
          </a:xfrm>
          <a:prstGeom prst="rect">
            <a:avLst/>
          </a:prstGeom>
          <a:noFill/>
          <a:ln>
            <a:noFill/>
          </a:ln>
        </p:spPr>
      </p:pic>
      <p:sp>
        <p:nvSpPr>
          <p:cNvPr id="267" name="Google Shape;267;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15</a:t>
            </a:fld>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8232-FA47-5247-8568-4D1723983FD0}"/>
              </a:ext>
            </a:extLst>
          </p:cNvPr>
          <p:cNvSpPr>
            <a:spLocks noGrp="1"/>
          </p:cNvSpPr>
          <p:nvPr>
            <p:ph type="title"/>
          </p:nvPr>
        </p:nvSpPr>
        <p:spPr/>
        <p:txBody>
          <a:bodyPr/>
          <a:lstStyle/>
          <a:p>
            <a:pPr algn="ctr"/>
            <a:r>
              <a:rPr lang="en-US" dirty="0"/>
              <a:t>Showing a PowerPoint or sharing a document</a:t>
            </a:r>
          </a:p>
        </p:txBody>
      </p:sp>
      <p:sp>
        <p:nvSpPr>
          <p:cNvPr id="3" name="Text Placeholder 2">
            <a:extLst>
              <a:ext uri="{FF2B5EF4-FFF2-40B4-BE49-F238E27FC236}">
                <a16:creationId xmlns:a16="http://schemas.microsoft.com/office/drawing/2014/main" id="{1117264C-EF59-E346-8489-EBDE45B1D489}"/>
              </a:ext>
            </a:extLst>
          </p:cNvPr>
          <p:cNvSpPr>
            <a:spLocks noGrp="1"/>
          </p:cNvSpPr>
          <p:nvPr>
            <p:ph type="body" idx="1"/>
          </p:nvPr>
        </p:nvSpPr>
        <p:spPr/>
        <p:txBody>
          <a:bodyPr/>
          <a:lstStyle/>
          <a:p>
            <a:pPr algn="ctr"/>
            <a:r>
              <a:rPr lang="en-US" dirty="0"/>
              <a:t>The directions for showing a PowerPoint or sharing a document are the same in both Chrome and Firefox.</a:t>
            </a:r>
          </a:p>
          <a:p>
            <a:pPr algn="ctr"/>
            <a:endParaRPr lang="en-US" dirty="0"/>
          </a:p>
          <a:p>
            <a:pPr algn="ctr"/>
            <a:r>
              <a:rPr lang="en-US" dirty="0"/>
              <a:t>The following slides will show how to present a PowerPoint in Chrome. </a:t>
            </a:r>
          </a:p>
        </p:txBody>
      </p:sp>
      <p:sp>
        <p:nvSpPr>
          <p:cNvPr id="4" name="TextBox 3">
            <a:extLst>
              <a:ext uri="{FF2B5EF4-FFF2-40B4-BE49-F238E27FC236}">
                <a16:creationId xmlns:a16="http://schemas.microsoft.com/office/drawing/2014/main" id="{E5E0256F-FBB1-6B4D-A1C6-B92442ADF588}"/>
              </a:ext>
            </a:extLst>
          </p:cNvPr>
          <p:cNvSpPr txBox="1"/>
          <p:nvPr/>
        </p:nvSpPr>
        <p:spPr>
          <a:xfrm>
            <a:off x="8637973" y="4632723"/>
            <a:ext cx="312906" cy="230832"/>
          </a:xfrm>
          <a:prstGeom prst="rect">
            <a:avLst/>
          </a:prstGeom>
          <a:noFill/>
        </p:spPr>
        <p:txBody>
          <a:bodyPr wrap="none" rtlCol="0">
            <a:spAutoFit/>
          </a:bodyPr>
          <a:lstStyle/>
          <a:p>
            <a:r>
              <a:rPr lang="en-US" sz="900" dirty="0"/>
              <a:t>16</a:t>
            </a:r>
          </a:p>
        </p:txBody>
      </p:sp>
    </p:spTree>
    <p:extLst>
      <p:ext uri="{BB962C8B-B14F-4D97-AF65-F5344CB8AC3E}">
        <p14:creationId xmlns:p14="http://schemas.microsoft.com/office/powerpoint/2010/main" val="269561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628650" y="273844"/>
            <a:ext cx="7886700" cy="509927"/>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500"/>
              <a:buFont typeface="Calibri"/>
              <a:buNone/>
            </a:pPr>
            <a:r>
              <a:rPr lang="en" sz="1400" dirty="0"/>
              <a:t>To show a PowerPoint in </a:t>
            </a:r>
            <a:r>
              <a:rPr lang="en" sz="1400" b="1" dirty="0"/>
              <a:t>CHROME (or FIREFOX) </a:t>
            </a:r>
            <a:r>
              <a:rPr lang="en" sz="1400" dirty="0"/>
              <a:t>follow these directions:</a:t>
            </a:r>
            <a:br>
              <a:rPr lang="en" sz="1400" dirty="0"/>
            </a:br>
            <a:r>
              <a:rPr lang="en" sz="1400" dirty="0"/>
              <a:t> Click on </a:t>
            </a:r>
            <a:r>
              <a:rPr lang="en" sz="1400" b="1" dirty="0"/>
              <a:t>PRESENT NOW</a:t>
            </a:r>
            <a:r>
              <a:rPr lang="en" sz="1400" dirty="0"/>
              <a:t> on the white bar in the lower right hand corner of the Meet screen.</a:t>
            </a:r>
            <a:endParaRPr sz="1400" b="1" dirty="0"/>
          </a:p>
        </p:txBody>
      </p:sp>
      <p:sp>
        <p:nvSpPr>
          <p:cNvPr id="204" name="Google Shape;204;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17</a:t>
            </a:fld>
            <a:endParaRPr sz="1100"/>
          </a:p>
        </p:txBody>
      </p:sp>
      <p:sp>
        <p:nvSpPr>
          <p:cNvPr id="2" name="Text Placeholder 1">
            <a:extLst>
              <a:ext uri="{FF2B5EF4-FFF2-40B4-BE49-F238E27FC236}">
                <a16:creationId xmlns:a16="http://schemas.microsoft.com/office/drawing/2014/main" id="{05F40C0A-B322-3943-8C5A-2F91F136430B}"/>
              </a:ext>
            </a:extLst>
          </p:cNvPr>
          <p:cNvSpPr>
            <a:spLocks noGrp="1"/>
          </p:cNvSpPr>
          <p:nvPr>
            <p:ph type="body" idx="1"/>
          </p:nvPr>
        </p:nvSpPr>
        <p:spPr>
          <a:xfrm>
            <a:off x="1509824" y="939997"/>
            <a:ext cx="6124352" cy="3827266"/>
          </a:xfrm>
        </p:spPr>
        <p:txBody>
          <a:bodyPr/>
          <a:lstStyle/>
          <a:p>
            <a:pPr marL="139700" indent="0">
              <a:buNone/>
            </a:pPr>
            <a:endParaRPr lang="en-US" dirty="0"/>
          </a:p>
        </p:txBody>
      </p:sp>
      <p:pic>
        <p:nvPicPr>
          <p:cNvPr id="8" name="Picture 7">
            <a:extLst>
              <a:ext uri="{FF2B5EF4-FFF2-40B4-BE49-F238E27FC236}">
                <a16:creationId xmlns:a16="http://schemas.microsoft.com/office/drawing/2014/main" id="{A91013C0-D95F-8146-9BA4-8A7655875B2A}"/>
              </a:ext>
            </a:extLst>
          </p:cNvPr>
          <p:cNvPicPr>
            <a:picLocks noChangeAspect="1"/>
          </p:cNvPicPr>
          <p:nvPr/>
        </p:nvPicPr>
        <p:blipFill>
          <a:blip r:embed="rId3"/>
          <a:stretch>
            <a:fillRect/>
          </a:stretch>
        </p:blipFill>
        <p:spPr>
          <a:xfrm>
            <a:off x="1509824" y="939770"/>
            <a:ext cx="6124352" cy="38277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628650" y="273844"/>
            <a:ext cx="7886700" cy="585577"/>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br>
              <a:rPr lang="en" sz="1400" dirty="0"/>
            </a:br>
            <a:r>
              <a:rPr lang="en" sz="1400" dirty="0"/>
              <a:t>Click on : </a:t>
            </a:r>
            <a:r>
              <a:rPr lang="en" sz="1400" b="1" dirty="0"/>
              <a:t>A WINDOW.</a:t>
            </a:r>
            <a:endParaRPr sz="1400" dirty="0">
              <a:highlight>
                <a:srgbClr val="FFF2CC"/>
              </a:highlight>
            </a:endParaRPr>
          </a:p>
        </p:txBody>
      </p:sp>
      <p:sp>
        <p:nvSpPr>
          <p:cNvPr id="211" name="Google Shape;211;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18</a:t>
            </a:fld>
            <a:endParaRPr sz="1100"/>
          </a:p>
        </p:txBody>
      </p:sp>
      <p:sp>
        <p:nvSpPr>
          <p:cNvPr id="2" name="Text Placeholder 1">
            <a:extLst>
              <a:ext uri="{FF2B5EF4-FFF2-40B4-BE49-F238E27FC236}">
                <a16:creationId xmlns:a16="http://schemas.microsoft.com/office/drawing/2014/main" id="{F83E408A-4CA0-9D4A-B26C-073F72A4BA1F}"/>
              </a:ext>
            </a:extLst>
          </p:cNvPr>
          <p:cNvSpPr>
            <a:spLocks noGrp="1"/>
          </p:cNvSpPr>
          <p:nvPr>
            <p:ph type="body" idx="1"/>
          </p:nvPr>
        </p:nvSpPr>
        <p:spPr>
          <a:xfrm>
            <a:off x="1244008" y="865712"/>
            <a:ext cx="6655981" cy="4147405"/>
          </a:xfrm>
        </p:spPr>
        <p:txBody>
          <a:bodyPr/>
          <a:lstStyle/>
          <a:p>
            <a:pPr marL="139700" indent="0">
              <a:buNone/>
            </a:pPr>
            <a:endParaRPr lang="en-US" dirty="0"/>
          </a:p>
        </p:txBody>
      </p:sp>
      <p:pic>
        <p:nvPicPr>
          <p:cNvPr id="4" name="Picture 3">
            <a:extLst>
              <a:ext uri="{FF2B5EF4-FFF2-40B4-BE49-F238E27FC236}">
                <a16:creationId xmlns:a16="http://schemas.microsoft.com/office/drawing/2014/main" id="{7D4F75E0-A220-0C4F-8A31-2A1C42322823}"/>
              </a:ext>
            </a:extLst>
          </p:cNvPr>
          <p:cNvPicPr>
            <a:picLocks noChangeAspect="1"/>
          </p:cNvPicPr>
          <p:nvPr/>
        </p:nvPicPr>
        <p:blipFill>
          <a:blip r:embed="rId3"/>
          <a:stretch>
            <a:fillRect/>
          </a:stretch>
        </p:blipFill>
        <p:spPr>
          <a:xfrm>
            <a:off x="1244009" y="853129"/>
            <a:ext cx="6655981" cy="415998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628650" y="191590"/>
            <a:ext cx="7886700" cy="57234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dirty="0"/>
              <a:t>1. Click on the picture of your PowerPoint you would like to share in the box.</a:t>
            </a:r>
            <a:br>
              <a:rPr lang="en" sz="1400" dirty="0"/>
            </a:br>
            <a:r>
              <a:rPr lang="en" sz="1400" dirty="0"/>
              <a:t>2. Then click</a:t>
            </a:r>
            <a:r>
              <a:rPr lang="en" sz="1400" b="1" dirty="0"/>
              <a:t> SHARE.</a:t>
            </a:r>
            <a:endParaRPr sz="1400" dirty="0"/>
          </a:p>
        </p:txBody>
      </p:sp>
      <p:pic>
        <p:nvPicPr>
          <p:cNvPr id="217" name="Google Shape;217;p35"/>
          <p:cNvPicPr preferRelativeResize="0">
            <a:picLocks noGrp="1"/>
          </p:cNvPicPr>
          <p:nvPr>
            <p:ph type="body" idx="1"/>
          </p:nvPr>
        </p:nvPicPr>
        <p:blipFill rotWithShape="1">
          <a:blip r:embed="rId3">
            <a:alphaModFix/>
          </a:blip>
          <a:srcRect/>
          <a:stretch/>
        </p:blipFill>
        <p:spPr>
          <a:xfrm>
            <a:off x="1018881" y="702101"/>
            <a:ext cx="7106238" cy="4441399"/>
          </a:xfrm>
          <a:prstGeom prst="rect">
            <a:avLst/>
          </a:prstGeom>
          <a:noFill/>
          <a:ln>
            <a:noFill/>
          </a:ln>
        </p:spPr>
      </p:pic>
      <p:sp>
        <p:nvSpPr>
          <p:cNvPr id="218" name="Google Shape;218;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19</a:t>
            </a:fld>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628650" y="273844"/>
            <a:ext cx="7886700" cy="71579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500"/>
              <a:buFont typeface="Calibri"/>
              <a:buNone/>
            </a:pPr>
            <a:r>
              <a:rPr lang="en" sz="1400" dirty="0"/>
              <a:t>If you want to set up a streaming video, a Google slide presentation or another internet site, here are the directions for using these browsers.   </a:t>
            </a:r>
            <a:endParaRPr sz="1400" dirty="0"/>
          </a:p>
        </p:txBody>
      </p:sp>
      <p:sp>
        <p:nvSpPr>
          <p:cNvPr id="137" name="Google Shape;137;p26"/>
          <p:cNvSpPr txBox="1">
            <a:spLocks noGrp="1"/>
          </p:cNvSpPr>
          <p:nvPr>
            <p:ph type="body" idx="1"/>
          </p:nvPr>
        </p:nvSpPr>
        <p:spPr>
          <a:xfrm>
            <a:off x="532856" y="1123406"/>
            <a:ext cx="7886700" cy="3831675"/>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2400"/>
              <a:buNone/>
            </a:pPr>
            <a:endParaRPr sz="2000" dirty="0"/>
          </a:p>
          <a:p>
            <a:pPr marL="342900" indent="-342900">
              <a:buSzPts val="2400"/>
            </a:pPr>
            <a:r>
              <a:rPr lang="en-US" sz="2000" dirty="0"/>
              <a:t>Included in this PowerPoint are directions for Chrome and Firefox. Both of these browsers are very similar for sharing internet sites, PowerPoints, and documents. </a:t>
            </a:r>
          </a:p>
          <a:p>
            <a:pPr marL="342900" indent="-342900">
              <a:buSzPts val="2400"/>
            </a:pPr>
            <a:endParaRPr lang="en" sz="2000" dirty="0"/>
          </a:p>
          <a:p>
            <a:pPr marL="342900" indent="-342900" algn="ctr">
              <a:buSzPts val="2400"/>
            </a:pPr>
            <a:r>
              <a:rPr lang="en-US" sz="2000" dirty="0"/>
              <a:t>Safari is not very  easy to use for presentations in Google Meet. That is the reason why directions for showing a presentation in Google Meet using Safari, are not included in this PowerPoint.</a:t>
            </a:r>
            <a:endParaRPr sz="2000" dirty="0"/>
          </a:p>
          <a:p>
            <a:pPr marL="177800" lvl="0" indent="-76200" algn="ctr" rtl="0">
              <a:lnSpc>
                <a:spcPct val="90000"/>
              </a:lnSpc>
              <a:spcBef>
                <a:spcPts val="800"/>
              </a:spcBef>
              <a:spcAft>
                <a:spcPts val="0"/>
              </a:spcAft>
              <a:buClr>
                <a:schemeClr val="dk1"/>
              </a:buClr>
              <a:buSzPts val="1700"/>
              <a:buNone/>
            </a:pPr>
            <a:endParaRPr sz="2000" dirty="0"/>
          </a:p>
          <a:p>
            <a:pPr marL="177800" lvl="0" indent="-25400" algn="ctr" rtl="0">
              <a:lnSpc>
                <a:spcPct val="90000"/>
              </a:lnSpc>
              <a:spcBef>
                <a:spcPts val="800"/>
              </a:spcBef>
              <a:spcAft>
                <a:spcPts val="0"/>
              </a:spcAft>
              <a:buClr>
                <a:schemeClr val="dk1"/>
              </a:buClr>
              <a:buSzPts val="2400"/>
              <a:buNone/>
            </a:pPr>
            <a:endParaRPr lang="en-US" sz="2400" dirty="0"/>
          </a:p>
          <a:p>
            <a:pPr marL="177800" lvl="0" indent="-25400" algn="ctr" rtl="0">
              <a:lnSpc>
                <a:spcPct val="90000"/>
              </a:lnSpc>
              <a:spcBef>
                <a:spcPts val="800"/>
              </a:spcBef>
              <a:spcAft>
                <a:spcPts val="0"/>
              </a:spcAft>
              <a:buClr>
                <a:schemeClr val="dk1"/>
              </a:buClr>
              <a:buSzPts val="2400"/>
              <a:buNone/>
            </a:pPr>
            <a:endParaRPr sz="2400" dirty="0"/>
          </a:p>
          <a:p>
            <a:pPr marL="177800" lvl="0" indent="-76200" algn="ctr" rtl="0">
              <a:lnSpc>
                <a:spcPct val="90000"/>
              </a:lnSpc>
              <a:spcBef>
                <a:spcPts val="800"/>
              </a:spcBef>
              <a:spcAft>
                <a:spcPts val="0"/>
              </a:spcAft>
              <a:buClr>
                <a:schemeClr val="dk1"/>
              </a:buClr>
              <a:buSzPts val="1500"/>
              <a:buNone/>
            </a:pPr>
            <a:endParaRPr sz="1500" dirty="0"/>
          </a:p>
        </p:txBody>
      </p:sp>
      <p:sp>
        <p:nvSpPr>
          <p:cNvPr id="138" name="Google Shape;138;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a:t>
            </a:fld>
            <a:endParaRPr sz="1100"/>
          </a:p>
        </p:txBody>
      </p:sp>
      <p:sp>
        <p:nvSpPr>
          <p:cNvPr id="139" name="Google Shape;139;p26"/>
          <p:cNvSpPr txBox="1"/>
          <p:nvPr/>
        </p:nvSpPr>
        <p:spPr>
          <a:xfrm>
            <a:off x="6562846" y="1649393"/>
            <a:ext cx="138548"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 name="Google Shape;140;p26"/>
          <p:cNvSpPr txBox="1"/>
          <p:nvPr/>
        </p:nvSpPr>
        <p:spPr>
          <a:xfrm>
            <a:off x="6814596" y="2222339"/>
            <a:ext cx="138548"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4" name="Google Shape;144;p26"/>
          <p:cNvSpPr txBox="1"/>
          <p:nvPr/>
        </p:nvSpPr>
        <p:spPr>
          <a:xfrm>
            <a:off x="628650" y="1779350"/>
            <a:ext cx="9537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dirty="0">
              <a:solidFill>
                <a:srgbClr val="38761D"/>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dirty="0"/>
              <a:t>Your PowerPoint will now show up on your screen.  Your participants will also see a small window of you on their screens.</a:t>
            </a:r>
            <a:br>
              <a:rPr lang="en" sz="1400" dirty="0"/>
            </a:br>
            <a:br>
              <a:rPr lang="en" sz="1400" dirty="0"/>
            </a:br>
            <a:r>
              <a:rPr lang="en" sz="1400" dirty="0"/>
              <a:t>When you are finished, click on the words: </a:t>
            </a:r>
            <a:r>
              <a:rPr lang="en" sz="1400" b="1" dirty="0"/>
              <a:t>STOP SHARING </a:t>
            </a:r>
            <a:r>
              <a:rPr lang="en" sz="1400" dirty="0"/>
              <a:t>at the bottom of the Meet Screen.</a:t>
            </a:r>
            <a:br>
              <a:rPr lang="en" sz="1400" dirty="0"/>
            </a:br>
            <a:r>
              <a:rPr lang="en" sz="1400" dirty="0"/>
              <a:t>You will go back to your original meeting screen where you will see your participants</a:t>
            </a:r>
            <a:r>
              <a:rPr lang="en" sz="1200" dirty="0"/>
              <a:t>.</a:t>
            </a:r>
            <a:endParaRPr sz="1100" dirty="0"/>
          </a:p>
        </p:txBody>
      </p:sp>
      <p:sp>
        <p:nvSpPr>
          <p:cNvPr id="224" name="Google Shape;224;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20</a:t>
            </a:fld>
            <a:endParaRPr sz="1100"/>
          </a:p>
        </p:txBody>
      </p:sp>
      <p:pic>
        <p:nvPicPr>
          <p:cNvPr id="225" name="Google Shape;225;p36"/>
          <p:cNvPicPr preferRelativeResize="0">
            <a:picLocks noGrp="1"/>
          </p:cNvPicPr>
          <p:nvPr>
            <p:ph type="body" idx="1"/>
          </p:nvPr>
        </p:nvPicPr>
        <p:blipFill rotWithShape="1">
          <a:blip r:embed="rId3">
            <a:alphaModFix/>
          </a:blip>
          <a:srcRect/>
          <a:stretch/>
        </p:blipFill>
        <p:spPr>
          <a:xfrm>
            <a:off x="1463381" y="1268016"/>
            <a:ext cx="6217238" cy="3885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 sz="1400" dirty="0"/>
              <a:t>In </a:t>
            </a:r>
            <a:r>
              <a:rPr lang="en" sz="1400" b="1" dirty="0"/>
              <a:t>FIREFOX</a:t>
            </a:r>
            <a:r>
              <a:rPr lang="en" sz="1400" dirty="0"/>
              <a:t> YOU WILL RETURN TO YOUR ORIGINAL SCREEN</a:t>
            </a:r>
            <a:br>
              <a:rPr lang="en" sz="1400" dirty="0"/>
            </a:br>
            <a:br>
              <a:rPr lang="en" sz="1400" dirty="0"/>
            </a:br>
            <a:r>
              <a:rPr lang="en" sz="1400" dirty="0"/>
              <a:t>Click on </a:t>
            </a:r>
            <a:r>
              <a:rPr lang="en" sz="1400" b="1" dirty="0"/>
              <a:t>STOP PRESENTING </a:t>
            </a:r>
            <a:r>
              <a:rPr lang="en" sz="1400" dirty="0"/>
              <a:t>and you will see your participants again</a:t>
            </a:r>
            <a:r>
              <a:rPr lang="en" sz="1400" b="1" dirty="0"/>
              <a:t>.</a:t>
            </a:r>
            <a:endParaRPr sz="1100" dirty="0"/>
          </a:p>
        </p:txBody>
      </p:sp>
      <p:pic>
        <p:nvPicPr>
          <p:cNvPr id="266" name="Google Shape;266;p42"/>
          <p:cNvPicPr preferRelativeResize="0">
            <a:picLocks noGrp="1"/>
          </p:cNvPicPr>
          <p:nvPr>
            <p:ph type="body" idx="1"/>
          </p:nvPr>
        </p:nvPicPr>
        <p:blipFill rotWithShape="1">
          <a:blip r:embed="rId3">
            <a:alphaModFix/>
          </a:blip>
          <a:srcRect/>
          <a:stretch/>
        </p:blipFill>
        <p:spPr>
          <a:xfrm>
            <a:off x="1478075" y="1173701"/>
            <a:ext cx="6187849" cy="3867406"/>
          </a:xfrm>
          <a:prstGeom prst="rect">
            <a:avLst/>
          </a:prstGeom>
          <a:noFill/>
          <a:ln>
            <a:noFill/>
          </a:ln>
        </p:spPr>
      </p:pic>
      <p:sp>
        <p:nvSpPr>
          <p:cNvPr id="267" name="Google Shape;267;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21</a:t>
            </a:fld>
            <a:endParaRPr sz="1100"/>
          </a:p>
        </p:txBody>
      </p:sp>
    </p:spTree>
    <p:extLst>
      <p:ext uri="{BB962C8B-B14F-4D97-AF65-F5344CB8AC3E}">
        <p14:creationId xmlns:p14="http://schemas.microsoft.com/office/powerpoint/2010/main" val="205849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1275160" y="310719"/>
            <a:ext cx="7101397" cy="784838"/>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 sz="1400" b="1" dirty="0"/>
              <a:t>PRESENTING A STREAMING VIDEO OR AN INTERNET SITE using CHROME.</a:t>
            </a:r>
            <a:br>
              <a:rPr lang="en" sz="1400" dirty="0"/>
            </a:br>
            <a:r>
              <a:rPr lang="en" sz="1400" dirty="0"/>
              <a:t>  </a:t>
            </a:r>
            <a:r>
              <a:rPr lang="en" sz="1400" b="1" dirty="0">
                <a:solidFill>
                  <a:srgbClr val="FF0000"/>
                </a:solidFill>
              </a:rPr>
              <a:t>1. </a:t>
            </a:r>
            <a:r>
              <a:rPr lang="en" sz="1400" dirty="0"/>
              <a:t>Open the internet site you want to share with your group. </a:t>
            </a:r>
            <a:br>
              <a:rPr lang="en" sz="1400" dirty="0"/>
            </a:br>
            <a:r>
              <a:rPr lang="en" sz="1400" dirty="0"/>
              <a:t>  </a:t>
            </a:r>
            <a:r>
              <a:rPr lang="en" sz="1400" b="1" dirty="0">
                <a:solidFill>
                  <a:srgbClr val="FF0000"/>
                </a:solidFill>
              </a:rPr>
              <a:t>2. </a:t>
            </a:r>
            <a:r>
              <a:rPr lang="en" sz="1400" dirty="0">
                <a:solidFill>
                  <a:schemeClr val="tx1"/>
                </a:solidFill>
              </a:rPr>
              <a:t>Then click on the tab to go back to your meeting.</a:t>
            </a:r>
            <a:endParaRPr sz="1400" dirty="0">
              <a:highlight>
                <a:srgbClr val="D0E0E3"/>
              </a:highlight>
            </a:endParaRPr>
          </a:p>
        </p:txBody>
      </p:sp>
      <p:sp>
        <p:nvSpPr>
          <p:cNvPr id="157" name="Google Shape;157;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a:t>
            </a:fld>
            <a:endParaRPr sz="1100"/>
          </a:p>
        </p:txBody>
      </p:sp>
      <p:sp>
        <p:nvSpPr>
          <p:cNvPr id="158" name="Google Shape;158;p27"/>
          <p:cNvSpPr txBox="1"/>
          <p:nvPr/>
        </p:nvSpPr>
        <p:spPr>
          <a:xfrm>
            <a:off x="6090557" y="742950"/>
            <a:ext cx="138548"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9" name="Google Shape;159;p27"/>
          <p:cNvSpPr txBox="1"/>
          <p:nvPr/>
        </p:nvSpPr>
        <p:spPr>
          <a:xfrm>
            <a:off x="7274378" y="473528"/>
            <a:ext cx="138548"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160" name="Google Shape;160;p27"/>
          <p:cNvPicPr preferRelativeResize="0">
            <a:picLocks noGrp="1"/>
          </p:cNvPicPr>
          <p:nvPr>
            <p:ph type="body" idx="1"/>
          </p:nvPr>
        </p:nvPicPr>
        <p:blipFill rotWithShape="1">
          <a:blip r:embed="rId3">
            <a:alphaModFix/>
          </a:blip>
          <a:srcRect/>
          <a:stretch/>
        </p:blipFill>
        <p:spPr>
          <a:xfrm>
            <a:off x="1752004" y="1095557"/>
            <a:ext cx="6015957" cy="3804917"/>
          </a:xfrm>
          <a:prstGeom prst="rect">
            <a:avLst/>
          </a:prstGeom>
          <a:noFill/>
          <a:ln>
            <a:noFill/>
          </a:ln>
        </p:spPr>
      </p:pic>
      <p:sp>
        <p:nvSpPr>
          <p:cNvPr id="162" name="Google Shape;162;p27"/>
          <p:cNvSpPr txBox="1"/>
          <p:nvPr/>
        </p:nvSpPr>
        <p:spPr>
          <a:xfrm>
            <a:off x="3032525" y="996550"/>
            <a:ext cx="61722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628650" y="710293"/>
            <a:ext cx="7886700" cy="439239"/>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500"/>
              <a:buFont typeface="Calibri"/>
              <a:buNone/>
            </a:pPr>
            <a:r>
              <a:rPr lang="en" sz="1400" dirty="0"/>
              <a:t> In the lower right hand corner, click on </a:t>
            </a:r>
            <a:r>
              <a:rPr lang="en" sz="1400" b="1" dirty="0"/>
              <a:t>PRESENT NOW. </a:t>
            </a:r>
            <a:endParaRPr sz="1400" dirty="0"/>
          </a:p>
        </p:txBody>
      </p:sp>
      <p:sp>
        <p:nvSpPr>
          <p:cNvPr id="169" name="Google Shape;169;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4</a:t>
            </a:fld>
            <a:endParaRPr sz="1100"/>
          </a:p>
        </p:txBody>
      </p:sp>
      <p:sp>
        <p:nvSpPr>
          <p:cNvPr id="2" name="Text Placeholder 1">
            <a:extLst>
              <a:ext uri="{FF2B5EF4-FFF2-40B4-BE49-F238E27FC236}">
                <a16:creationId xmlns:a16="http://schemas.microsoft.com/office/drawing/2014/main" id="{801774E1-F64A-6F43-8A6E-387FE0AC18B9}"/>
              </a:ext>
            </a:extLst>
          </p:cNvPr>
          <p:cNvSpPr>
            <a:spLocks noGrp="1"/>
          </p:cNvSpPr>
          <p:nvPr>
            <p:ph type="body" idx="1"/>
          </p:nvPr>
        </p:nvSpPr>
        <p:spPr>
          <a:xfrm>
            <a:off x="1505899" y="1224372"/>
            <a:ext cx="6354676" cy="3816736"/>
          </a:xfrm>
        </p:spPr>
        <p:txBody>
          <a:bodyPr/>
          <a:lstStyle/>
          <a:p>
            <a:pPr marL="139700" indent="0">
              <a:buNone/>
            </a:pPr>
            <a:endParaRPr lang="en-US" dirty="0"/>
          </a:p>
        </p:txBody>
      </p:sp>
      <p:pic>
        <p:nvPicPr>
          <p:cNvPr id="6" name="Picture 5">
            <a:extLst>
              <a:ext uri="{FF2B5EF4-FFF2-40B4-BE49-F238E27FC236}">
                <a16:creationId xmlns:a16="http://schemas.microsoft.com/office/drawing/2014/main" id="{A1AD2A80-B2EA-094C-BAC8-24D145ED44C0}"/>
              </a:ext>
            </a:extLst>
          </p:cNvPr>
          <p:cNvPicPr>
            <a:picLocks noChangeAspect="1"/>
          </p:cNvPicPr>
          <p:nvPr/>
        </p:nvPicPr>
        <p:blipFill>
          <a:blip r:embed="rId3"/>
          <a:stretch>
            <a:fillRect/>
          </a:stretch>
        </p:blipFill>
        <p:spPr>
          <a:xfrm>
            <a:off x="1505899" y="1224372"/>
            <a:ext cx="6234933" cy="38968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628650" y="273845"/>
            <a:ext cx="7886700" cy="771185"/>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dirty="0"/>
              <a:t> You will see three choices for presentations.   Click on </a:t>
            </a:r>
            <a:r>
              <a:rPr lang="en" sz="1400" b="1" dirty="0"/>
              <a:t>Chrome Tab.</a:t>
            </a:r>
            <a:endParaRPr sz="1400" dirty="0"/>
          </a:p>
        </p:txBody>
      </p:sp>
      <p:sp>
        <p:nvSpPr>
          <p:cNvPr id="175" name="Google Shape;175;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5</a:t>
            </a:fld>
            <a:endParaRPr sz="1100"/>
          </a:p>
        </p:txBody>
      </p:sp>
      <p:pic>
        <p:nvPicPr>
          <p:cNvPr id="176" name="Google Shape;176;p29"/>
          <p:cNvPicPr preferRelativeResize="0">
            <a:picLocks noGrp="1"/>
          </p:cNvPicPr>
          <p:nvPr>
            <p:ph type="body" idx="1"/>
          </p:nvPr>
        </p:nvPicPr>
        <p:blipFill rotWithShape="1">
          <a:blip r:embed="rId3">
            <a:alphaModFix/>
          </a:blip>
          <a:srcRect/>
          <a:stretch/>
        </p:blipFill>
        <p:spPr>
          <a:xfrm>
            <a:off x="1685847" y="1045030"/>
            <a:ext cx="5772306" cy="37222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628650" y="273845"/>
            <a:ext cx="7886700" cy="681378"/>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dirty="0"/>
              <a:t>1. Click on the name of your streaming video, slides or internet site that appears in the box.  </a:t>
            </a:r>
            <a:br>
              <a:rPr lang="en" sz="1400" dirty="0"/>
            </a:br>
            <a:r>
              <a:rPr lang="en" sz="1400" dirty="0"/>
              <a:t>2. Then click on the word: </a:t>
            </a:r>
            <a:r>
              <a:rPr lang="en" sz="1400" b="1" dirty="0"/>
              <a:t>SHARE</a:t>
            </a:r>
            <a:endParaRPr sz="1400" dirty="0"/>
          </a:p>
        </p:txBody>
      </p:sp>
      <p:pic>
        <p:nvPicPr>
          <p:cNvPr id="182" name="Google Shape;182;p30"/>
          <p:cNvPicPr preferRelativeResize="0">
            <a:picLocks noGrp="1"/>
          </p:cNvPicPr>
          <p:nvPr>
            <p:ph type="body" idx="1"/>
          </p:nvPr>
        </p:nvPicPr>
        <p:blipFill rotWithShape="1">
          <a:blip r:embed="rId3">
            <a:alphaModFix/>
          </a:blip>
          <a:srcRect/>
          <a:stretch/>
        </p:blipFill>
        <p:spPr>
          <a:xfrm>
            <a:off x="1385890" y="955223"/>
            <a:ext cx="5883999" cy="3677500"/>
          </a:xfrm>
          <a:prstGeom prst="rect">
            <a:avLst/>
          </a:prstGeom>
          <a:noFill/>
          <a:ln>
            <a:noFill/>
          </a:ln>
        </p:spPr>
      </p:pic>
      <p:sp>
        <p:nvSpPr>
          <p:cNvPr id="183" name="Google Shape;183;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6</a:t>
            </a:fld>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628650" y="165958"/>
            <a:ext cx="788670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dirty="0"/>
              <a:t>1. Your presentation is now ready to share to all your participants. </a:t>
            </a:r>
            <a:br>
              <a:rPr lang="en" sz="1400" dirty="0"/>
            </a:br>
            <a:r>
              <a:rPr lang="en" sz="1400" dirty="0"/>
              <a:t>2. When you are done sharing,  Click </a:t>
            </a:r>
            <a:r>
              <a:rPr lang="en" sz="1400" b="1" dirty="0"/>
              <a:t>STOP SHARING </a:t>
            </a:r>
            <a:r>
              <a:rPr lang="en" sz="1400" dirty="0"/>
              <a:t>at the top of the Meet screen.</a:t>
            </a:r>
            <a:endParaRPr sz="1400" b="1" dirty="0"/>
          </a:p>
        </p:txBody>
      </p:sp>
      <p:sp>
        <p:nvSpPr>
          <p:cNvPr id="190" name="Google Shape;190;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7</a:t>
            </a:fld>
            <a:endParaRPr sz="1100"/>
          </a:p>
        </p:txBody>
      </p:sp>
      <p:sp>
        <p:nvSpPr>
          <p:cNvPr id="2" name="Text Placeholder 1">
            <a:extLst>
              <a:ext uri="{FF2B5EF4-FFF2-40B4-BE49-F238E27FC236}">
                <a16:creationId xmlns:a16="http://schemas.microsoft.com/office/drawing/2014/main" id="{2BDBB7E4-29FE-C143-AFD9-472AFA904663}"/>
              </a:ext>
            </a:extLst>
          </p:cNvPr>
          <p:cNvSpPr>
            <a:spLocks noGrp="1"/>
          </p:cNvSpPr>
          <p:nvPr>
            <p:ph type="body" idx="1"/>
          </p:nvPr>
        </p:nvSpPr>
        <p:spPr>
          <a:xfrm>
            <a:off x="1445363" y="1160130"/>
            <a:ext cx="5754207" cy="3817412"/>
          </a:xfrm>
        </p:spPr>
        <p:txBody>
          <a:bodyPr/>
          <a:lstStyle/>
          <a:p>
            <a:endParaRPr lang="en-US" dirty="0"/>
          </a:p>
        </p:txBody>
      </p:sp>
      <p:pic>
        <p:nvPicPr>
          <p:cNvPr id="4" name="Picture 3">
            <a:extLst>
              <a:ext uri="{FF2B5EF4-FFF2-40B4-BE49-F238E27FC236}">
                <a16:creationId xmlns:a16="http://schemas.microsoft.com/office/drawing/2014/main" id="{DD672AC8-0FC8-5848-A703-BD1EF60629DC}"/>
              </a:ext>
            </a:extLst>
          </p:cNvPr>
          <p:cNvPicPr>
            <a:picLocks noChangeAspect="1"/>
          </p:cNvPicPr>
          <p:nvPr/>
        </p:nvPicPr>
        <p:blipFill>
          <a:blip r:embed="rId3"/>
          <a:stretch>
            <a:fillRect/>
          </a:stretch>
        </p:blipFill>
        <p:spPr>
          <a:xfrm>
            <a:off x="1445363" y="1147050"/>
            <a:ext cx="6253274" cy="38304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628650" y="273845"/>
            <a:ext cx="7886700" cy="524809"/>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200"/>
              <a:buFont typeface="Calibri"/>
              <a:buNone/>
            </a:pPr>
            <a:r>
              <a:rPr lang="en" sz="1400" dirty="0"/>
              <a:t>1. Click on the tab of your meeting at the top of your screen and you will be back to seeing all your participants.</a:t>
            </a:r>
            <a:endParaRPr sz="1400" dirty="0"/>
          </a:p>
        </p:txBody>
      </p:sp>
      <p:sp>
        <p:nvSpPr>
          <p:cNvPr id="196" name="Google Shape;196;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8</a:t>
            </a:fld>
            <a:endParaRPr sz="1100" dirty="0"/>
          </a:p>
        </p:txBody>
      </p:sp>
      <p:pic>
        <p:nvPicPr>
          <p:cNvPr id="197" name="Google Shape;197;p32"/>
          <p:cNvPicPr preferRelativeResize="0">
            <a:picLocks noGrp="1"/>
          </p:cNvPicPr>
          <p:nvPr>
            <p:ph type="body" idx="1"/>
          </p:nvPr>
        </p:nvPicPr>
        <p:blipFill rotWithShape="1">
          <a:blip r:embed="rId3">
            <a:alphaModFix/>
          </a:blip>
          <a:srcRect/>
          <a:stretch/>
        </p:blipFill>
        <p:spPr>
          <a:xfrm>
            <a:off x="1419905" y="933195"/>
            <a:ext cx="5989319" cy="38340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41B5-B9EF-254C-BB8A-6A50F1176327}"/>
              </a:ext>
            </a:extLst>
          </p:cNvPr>
          <p:cNvSpPr>
            <a:spLocks noGrp="1"/>
          </p:cNvSpPr>
          <p:nvPr>
            <p:ph type="title"/>
          </p:nvPr>
        </p:nvSpPr>
        <p:spPr/>
        <p:txBody>
          <a:bodyPr/>
          <a:lstStyle/>
          <a:p>
            <a:pPr algn="ctr"/>
            <a:r>
              <a:rPr lang="en-US" sz="2800" dirty="0"/>
              <a:t>Firefox  directions</a:t>
            </a:r>
            <a:br>
              <a:rPr lang="en-US" sz="2800" dirty="0"/>
            </a:br>
            <a:endParaRPr lang="en-US" sz="2800" dirty="0"/>
          </a:p>
        </p:txBody>
      </p:sp>
      <p:sp>
        <p:nvSpPr>
          <p:cNvPr id="3" name="Text Placeholder 2">
            <a:extLst>
              <a:ext uri="{FF2B5EF4-FFF2-40B4-BE49-F238E27FC236}">
                <a16:creationId xmlns:a16="http://schemas.microsoft.com/office/drawing/2014/main" id="{9CA4F875-07CC-5D42-A364-D93B976AAFFB}"/>
              </a:ext>
            </a:extLst>
          </p:cNvPr>
          <p:cNvSpPr>
            <a:spLocks noGrp="1"/>
          </p:cNvSpPr>
          <p:nvPr>
            <p:ph type="body" idx="1"/>
          </p:nvPr>
        </p:nvSpPr>
        <p:spPr/>
        <p:txBody>
          <a:bodyPr/>
          <a:lstStyle/>
          <a:p>
            <a:pPr marL="139700" indent="0" algn="ctr">
              <a:buNone/>
            </a:pPr>
            <a:r>
              <a:rPr lang="en-US" sz="2000" dirty="0"/>
              <a:t>The difference between Chrome and Firefox for presenting a streaming video, or another internet site, is the number of choices one has for presenting.</a:t>
            </a:r>
          </a:p>
          <a:p>
            <a:pPr marL="139700" indent="0" algn="ctr">
              <a:buNone/>
            </a:pPr>
            <a:endParaRPr lang="en-US" sz="2000" dirty="0"/>
          </a:p>
          <a:p>
            <a:pPr marL="139700" indent="0" algn="ctr">
              <a:buNone/>
            </a:pPr>
            <a:endParaRPr lang="en-US" sz="2000" dirty="0"/>
          </a:p>
          <a:p>
            <a:pPr marL="139700" indent="0" algn="ctr">
              <a:buNone/>
            </a:pPr>
            <a:r>
              <a:rPr lang="en-US" sz="2000" dirty="0"/>
              <a:t>In Chrome there are 3 choices to choose from for presenting:</a:t>
            </a:r>
          </a:p>
          <a:p>
            <a:pPr marL="139700" indent="0" algn="ctr">
              <a:buNone/>
            </a:pPr>
            <a:r>
              <a:rPr lang="en-US" sz="2000" dirty="0"/>
              <a:t>in Firefox, there are 2 choices for presenting.</a:t>
            </a:r>
          </a:p>
          <a:p>
            <a:pPr marL="139700" indent="0" algn="ctr">
              <a:buNone/>
            </a:pPr>
            <a:r>
              <a:rPr lang="en-US" sz="2000" dirty="0"/>
              <a:t>The following slides will show the difference.</a:t>
            </a:r>
          </a:p>
          <a:p>
            <a:pPr marL="139700" indent="0" algn="ctr">
              <a:buNone/>
            </a:pPr>
            <a:endParaRPr lang="en-US" sz="2000" dirty="0"/>
          </a:p>
        </p:txBody>
      </p:sp>
      <p:sp>
        <p:nvSpPr>
          <p:cNvPr id="5" name="TextBox 4">
            <a:extLst>
              <a:ext uri="{FF2B5EF4-FFF2-40B4-BE49-F238E27FC236}">
                <a16:creationId xmlns:a16="http://schemas.microsoft.com/office/drawing/2014/main" id="{73ED7987-5678-A944-889E-F94F9C3FC86F}"/>
              </a:ext>
            </a:extLst>
          </p:cNvPr>
          <p:cNvSpPr txBox="1"/>
          <p:nvPr/>
        </p:nvSpPr>
        <p:spPr>
          <a:xfrm>
            <a:off x="8515350" y="4715767"/>
            <a:ext cx="248786" cy="230832"/>
          </a:xfrm>
          <a:prstGeom prst="rect">
            <a:avLst/>
          </a:prstGeom>
          <a:noFill/>
        </p:spPr>
        <p:txBody>
          <a:bodyPr wrap="none" rtlCol="0">
            <a:spAutoFit/>
          </a:bodyPr>
          <a:lstStyle/>
          <a:p>
            <a:r>
              <a:rPr lang="en-US" sz="900" dirty="0"/>
              <a:t>9</a:t>
            </a:r>
          </a:p>
        </p:txBody>
      </p:sp>
    </p:spTree>
    <p:extLst>
      <p:ext uri="{BB962C8B-B14F-4D97-AF65-F5344CB8AC3E}">
        <p14:creationId xmlns:p14="http://schemas.microsoft.com/office/powerpoint/2010/main" val="29038289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673</Words>
  <Application>Microsoft Macintosh PowerPoint</Application>
  <PresentationFormat>On-screen Show (16:9)</PresentationFormat>
  <Paragraphs>60</Paragraphs>
  <Slides>21</Slides>
  <Notes>19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Simple Light</vt:lpstr>
      <vt:lpstr>Office Theme</vt:lpstr>
      <vt:lpstr>GOOGLE MEET PRESENTATIONS</vt:lpstr>
      <vt:lpstr>If you want to set up a streaming video, a Google slide presentation or another internet site, here are the directions for using these browsers.   </vt:lpstr>
      <vt:lpstr>PRESENTING A STREAMING VIDEO OR AN INTERNET SITE using CHROME.   1. Open the internet site you want to share with your group.    2. Then click on the tab to go back to your meeting.</vt:lpstr>
      <vt:lpstr> In the lower right hand corner, click on PRESENT NOW. </vt:lpstr>
      <vt:lpstr> You will see three choices for presentations.   Click on Chrome Tab.</vt:lpstr>
      <vt:lpstr>1. Click on the name of your streaming video, slides or internet site that appears in the box.   2. Then click on the word: SHARE</vt:lpstr>
      <vt:lpstr>1. Your presentation is now ready to share to all your participants.  2. When you are done sharing,  Click STOP SHARING at the top of the Meet screen.</vt:lpstr>
      <vt:lpstr>1. Click on the tab of your meeting at the top of your screen and you will be back to seeing all your participants.</vt:lpstr>
      <vt:lpstr>Firefox  directions </vt:lpstr>
      <vt:lpstr>FIREFOX DIRECTIONS FOR PRESENTING A STREAMING VIDEO OR INTERNET SITE.  In Firefox, you will have only two choices in PRESENT NOW.    Click on A WINDOW.</vt:lpstr>
      <vt:lpstr>Drop down Menu: click on the Select window or screen.    </vt:lpstr>
      <vt:lpstr> Click on ENTIRE SCREEN.     </vt:lpstr>
      <vt:lpstr>1. Click ALLOW.   2. Then click on the tab you want to present.</vt:lpstr>
      <vt:lpstr>Now you can show your streaming video to your participants. You will not see a small window of yourself, but you participants will be able to see you.    When you finish, close out your video and click on your google meet to return to your meeting.</vt:lpstr>
      <vt:lpstr>You will return to your original screen.  Click on STOP PRESENTING.</vt:lpstr>
      <vt:lpstr>Showing a PowerPoint or sharing a document</vt:lpstr>
      <vt:lpstr>To show a PowerPoint in CHROME (or FIREFOX) follow these directions:  Click on PRESENT NOW on the white bar in the lower right hand corner of the Meet screen.</vt:lpstr>
      <vt:lpstr> Click on : A WINDOW.</vt:lpstr>
      <vt:lpstr>1. Click on the picture of your PowerPoint you would like to share in the box. 2. Then click SHARE.</vt:lpstr>
      <vt:lpstr>Your PowerPoint will now show up on your screen.  Your participants will also see a small window of you on their screens.  When you are finished, click on the words: STOP SHARING at the bottom of the Meet Screen. You will go back to your original meeting screen where you will see your participants.</vt:lpstr>
      <vt:lpstr>In FIREFOX YOU WILL RETURN TO YOUR ORIGINAL SCREEN  Click on STOP PRESENTING and you will see your participants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MEET PRESENTATIONS</dc:title>
  <cp:lastModifiedBy>Therese Stevens</cp:lastModifiedBy>
  <cp:revision>19</cp:revision>
  <dcterms:modified xsi:type="dcterms:W3CDTF">2021-01-29T20:30:27Z</dcterms:modified>
</cp:coreProperties>
</file>